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3" r:id="rId1"/>
  </p:sldMasterIdLst>
  <p:notesMasterIdLst>
    <p:notesMasterId r:id="rId24"/>
  </p:notesMasterIdLst>
  <p:handoutMasterIdLst>
    <p:handoutMasterId r:id="rId25"/>
  </p:handoutMasterIdLst>
  <p:sldIdLst>
    <p:sldId id="4927" r:id="rId2"/>
    <p:sldId id="4928" r:id="rId3"/>
    <p:sldId id="4929" r:id="rId4"/>
    <p:sldId id="4857" r:id="rId5"/>
    <p:sldId id="4897" r:id="rId6"/>
    <p:sldId id="4664" r:id="rId7"/>
    <p:sldId id="4910" r:id="rId8"/>
    <p:sldId id="4930" r:id="rId9"/>
    <p:sldId id="4716" r:id="rId10"/>
    <p:sldId id="4909" r:id="rId11"/>
    <p:sldId id="4912" r:id="rId12"/>
    <p:sldId id="4893" r:id="rId13"/>
    <p:sldId id="4931" r:id="rId14"/>
    <p:sldId id="4715" r:id="rId15"/>
    <p:sldId id="4911" r:id="rId16"/>
    <p:sldId id="4858" r:id="rId17"/>
    <p:sldId id="4896" r:id="rId18"/>
    <p:sldId id="4932" r:id="rId19"/>
    <p:sldId id="4856" r:id="rId20"/>
    <p:sldId id="4908" r:id="rId21"/>
    <p:sldId id="4901" r:id="rId22"/>
    <p:sldId id="4933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55B"/>
    <a:srgbClr val="E46633"/>
    <a:srgbClr val="005088"/>
    <a:srgbClr val="FFB300"/>
    <a:srgbClr val="006AB5"/>
    <a:srgbClr val="169274"/>
    <a:srgbClr val="ADE4C3"/>
    <a:srgbClr val="329589"/>
    <a:srgbClr val="8DB04B"/>
    <a:srgbClr val="A47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2" autoAdjust="0"/>
    <p:restoredTop sz="95274" autoAdjust="0"/>
  </p:normalViewPr>
  <p:slideViewPr>
    <p:cSldViewPr>
      <p:cViewPr varScale="1">
        <p:scale>
          <a:sx n="108" d="100"/>
          <a:sy n="108" d="100"/>
        </p:scale>
        <p:origin x="426" y="29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2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187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85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55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0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3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95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7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00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6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32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90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2103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1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245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6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0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4560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2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20A9-DA74-42BF-9043-257E1E63600C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5759F-E270-46AF-BBBD-F20907FA5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8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923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20A9-DA74-42BF-9043-257E1E63600C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759F-E270-46AF-BBBD-F20907FA5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>
            <a:spLocks/>
          </p:cNvSpPr>
          <p:nvPr/>
        </p:nvSpPr>
        <p:spPr bwMode="auto">
          <a:xfrm>
            <a:off x="8106758" y="1059028"/>
            <a:ext cx="4156541" cy="3600700"/>
          </a:xfrm>
          <a:custGeom>
            <a:avLst/>
            <a:gdLst>
              <a:gd name="connsiteX0" fmla="*/ 1038019 w 4156541"/>
              <a:gd name="connsiteY0" fmla="*/ 0 h 3600700"/>
              <a:gd name="connsiteX1" fmla="*/ 2314933 w 4156541"/>
              <a:gd name="connsiteY1" fmla="*/ 0 h 3600700"/>
              <a:gd name="connsiteX2" fmla="*/ 2694358 w 4156541"/>
              <a:gd name="connsiteY2" fmla="*/ 659328 h 3600700"/>
              <a:gd name="connsiteX3" fmla="*/ 3497016 w 4156541"/>
              <a:gd name="connsiteY3" fmla="*/ 659328 h 3600700"/>
              <a:gd name="connsiteX4" fmla="*/ 4156541 w 4156541"/>
              <a:gd name="connsiteY4" fmla="*/ 1801466 h 3600700"/>
              <a:gd name="connsiteX5" fmla="*/ 3553820 w 4156541"/>
              <a:gd name="connsiteY5" fmla="*/ 2843950 h 3600700"/>
              <a:gd name="connsiteX6" fmla="*/ 2732334 w 4156541"/>
              <a:gd name="connsiteY6" fmla="*/ 2843950 h 3600700"/>
              <a:gd name="connsiteX7" fmla="*/ 2705547 w 4156541"/>
              <a:gd name="connsiteY7" fmla="*/ 2895293 h 3600700"/>
              <a:gd name="connsiteX8" fmla="*/ 2297036 w 4156541"/>
              <a:gd name="connsiteY8" fmla="*/ 3600700 h 3600700"/>
              <a:gd name="connsiteX9" fmla="*/ 1038019 w 4156541"/>
              <a:gd name="connsiteY9" fmla="*/ 3600700 h 3600700"/>
              <a:gd name="connsiteX10" fmla="*/ 0 w 4156541"/>
              <a:gd name="connsiteY10" fmla="*/ 1801466 h 3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6541" h="3600700">
                <a:moveTo>
                  <a:pt x="1038019" y="0"/>
                </a:moveTo>
                <a:lnTo>
                  <a:pt x="2314933" y="0"/>
                </a:lnTo>
                <a:lnTo>
                  <a:pt x="2694358" y="659328"/>
                </a:lnTo>
                <a:lnTo>
                  <a:pt x="3497016" y="659328"/>
                </a:lnTo>
                <a:lnTo>
                  <a:pt x="4156541" y="1801466"/>
                </a:lnTo>
                <a:lnTo>
                  <a:pt x="3553820" y="2843950"/>
                </a:lnTo>
                <a:lnTo>
                  <a:pt x="2732334" y="2843950"/>
                </a:lnTo>
                <a:lnTo>
                  <a:pt x="2705547" y="2895293"/>
                </a:lnTo>
                <a:lnTo>
                  <a:pt x="2297036" y="3600700"/>
                </a:lnTo>
                <a:lnTo>
                  <a:pt x="1038019" y="3600700"/>
                </a:lnTo>
                <a:lnTo>
                  <a:pt x="0" y="1801466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749519" y="1358157"/>
            <a:ext cx="1634043" cy="1419742"/>
          </a:xfrm>
          <a:custGeom>
            <a:avLst/>
            <a:gdLst>
              <a:gd name="T0" fmla="*/ 183 w 732"/>
              <a:gd name="T1" fmla="*/ 0 h 636"/>
              <a:gd name="T2" fmla="*/ 550 w 732"/>
              <a:gd name="T3" fmla="*/ 0 h 636"/>
              <a:gd name="T4" fmla="*/ 732 w 732"/>
              <a:gd name="T5" fmla="*/ 318 h 636"/>
              <a:gd name="T6" fmla="*/ 550 w 732"/>
              <a:gd name="T7" fmla="*/ 636 h 636"/>
              <a:gd name="T8" fmla="*/ 183 w 732"/>
              <a:gd name="T9" fmla="*/ 636 h 636"/>
              <a:gd name="T10" fmla="*/ 0 w 732"/>
              <a:gd name="T11" fmla="*/ 318 h 636"/>
              <a:gd name="T12" fmla="*/ 183 w 732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2" h="636">
                <a:moveTo>
                  <a:pt x="183" y="0"/>
                </a:moveTo>
                <a:lnTo>
                  <a:pt x="550" y="0"/>
                </a:lnTo>
                <a:lnTo>
                  <a:pt x="732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0490852" y="4005664"/>
            <a:ext cx="1636276" cy="1419742"/>
          </a:xfrm>
          <a:custGeom>
            <a:avLst/>
            <a:gdLst>
              <a:gd name="T0" fmla="*/ 183 w 733"/>
              <a:gd name="T1" fmla="*/ 0 h 636"/>
              <a:gd name="T2" fmla="*/ 550 w 733"/>
              <a:gd name="T3" fmla="*/ 0 h 636"/>
              <a:gd name="T4" fmla="*/ 733 w 733"/>
              <a:gd name="T5" fmla="*/ 318 h 636"/>
              <a:gd name="T6" fmla="*/ 550 w 733"/>
              <a:gd name="T7" fmla="*/ 636 h 636"/>
              <a:gd name="T8" fmla="*/ 183 w 733"/>
              <a:gd name="T9" fmla="*/ 636 h 636"/>
              <a:gd name="T10" fmla="*/ 0 w 733"/>
              <a:gd name="T11" fmla="*/ 318 h 636"/>
              <a:gd name="T12" fmla="*/ 183 w 733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636">
                <a:moveTo>
                  <a:pt x="183" y="0"/>
                </a:moveTo>
                <a:lnTo>
                  <a:pt x="550" y="0"/>
                </a:lnTo>
                <a:lnTo>
                  <a:pt x="733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rgbClr val="2FA3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1157712" y="4047730"/>
            <a:ext cx="6063751" cy="76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SUMMARY DATA REPORT PPT</a:t>
            </a:r>
          </a:p>
          <a:p>
            <a:pPr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会议报告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座谈交流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工作总结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工作汇报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157713" y="3178449"/>
            <a:ext cx="64957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企业宣传</a:t>
            </a:r>
            <a:r>
              <a:rPr lang="zh-CN" alt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公司介绍</a:t>
            </a:r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157714" y="5492133"/>
            <a:ext cx="4407566" cy="2881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汇报人：千库网    汇报时间：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xx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xx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月</a:t>
            </a: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0461823" y="231949"/>
            <a:ext cx="1636276" cy="1419742"/>
          </a:xfrm>
          <a:custGeom>
            <a:avLst/>
            <a:gdLst>
              <a:gd name="T0" fmla="*/ 183 w 733"/>
              <a:gd name="T1" fmla="*/ 0 h 636"/>
              <a:gd name="T2" fmla="*/ 550 w 733"/>
              <a:gd name="T3" fmla="*/ 0 h 636"/>
              <a:gd name="T4" fmla="*/ 733 w 733"/>
              <a:gd name="T5" fmla="*/ 318 h 636"/>
              <a:gd name="T6" fmla="*/ 550 w 733"/>
              <a:gd name="T7" fmla="*/ 636 h 636"/>
              <a:gd name="T8" fmla="*/ 183 w 733"/>
              <a:gd name="T9" fmla="*/ 636 h 636"/>
              <a:gd name="T10" fmla="*/ 0 w 733"/>
              <a:gd name="T11" fmla="*/ 318 h 636"/>
              <a:gd name="T12" fmla="*/ 183 w 733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636">
                <a:moveTo>
                  <a:pt x="183" y="0"/>
                </a:moveTo>
                <a:lnTo>
                  <a:pt x="550" y="0"/>
                </a:lnTo>
                <a:lnTo>
                  <a:pt x="733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rgbClr val="2FA3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3522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3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  <p:bldP spid="11" grpId="0" animBg="1"/>
      <p:bldP spid="13" grpId="0" animBg="1"/>
      <p:bldP spid="6" grpId="0"/>
      <p:bldP spid="6" grpId="1"/>
      <p:bldP spid="7" grpId="0"/>
      <p:bldP spid="7" grpId="1"/>
      <p:bldP spid="8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5"/>
          <p:cNvGrpSpPr/>
          <p:nvPr/>
        </p:nvGrpSpPr>
        <p:grpSpPr>
          <a:xfrm>
            <a:off x="1575380" y="2616525"/>
            <a:ext cx="5176130" cy="2982307"/>
            <a:chOff x="803822" y="1016361"/>
            <a:chExt cx="7536357" cy="2044618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79"/>
          <p:cNvGrpSpPr/>
          <p:nvPr/>
        </p:nvGrpSpPr>
        <p:grpSpPr>
          <a:xfrm>
            <a:off x="2028556" y="3174810"/>
            <a:ext cx="678703" cy="678698"/>
            <a:chOff x="846989" y="1401020"/>
            <a:chExt cx="877416" cy="877416"/>
          </a:xfrm>
          <a:effectLst/>
        </p:grpSpPr>
        <p:sp>
          <p:nvSpPr>
            <p:cNvPr id="102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6" name="Group 279"/>
          <p:cNvGrpSpPr/>
          <p:nvPr/>
        </p:nvGrpSpPr>
        <p:grpSpPr>
          <a:xfrm>
            <a:off x="2819507" y="2236715"/>
            <a:ext cx="678703" cy="678698"/>
            <a:chOff x="846989" y="1401020"/>
            <a:chExt cx="877416" cy="877416"/>
          </a:xfrm>
          <a:effectLst/>
        </p:grpSpPr>
        <p:sp>
          <p:nvSpPr>
            <p:cNvPr id="10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3750035" y="1899397"/>
            <a:ext cx="678703" cy="678698"/>
            <a:chOff x="846989" y="1401020"/>
            <a:chExt cx="877416" cy="877416"/>
          </a:xfrm>
          <a:effectLst/>
        </p:grpSpPr>
        <p:sp>
          <p:nvSpPr>
            <p:cNvPr id="118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064895" y="5741859"/>
            <a:ext cx="615553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31779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98662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6"/>
          <p:cNvSpPr>
            <a:spLocks/>
          </p:cNvSpPr>
          <p:nvPr/>
        </p:nvSpPr>
        <p:spPr bwMode="auto">
          <a:xfrm>
            <a:off x="2242485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6"/>
          <p:cNvSpPr>
            <a:spLocks/>
          </p:cNvSpPr>
          <p:nvPr/>
        </p:nvSpPr>
        <p:spPr bwMode="auto">
          <a:xfrm>
            <a:off x="3998369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6"/>
          <p:cNvSpPr>
            <a:spLocks/>
          </p:cNvSpPr>
          <p:nvPr/>
        </p:nvSpPr>
        <p:spPr bwMode="auto">
          <a:xfrm>
            <a:off x="1678340" y="3987021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6"/>
          <p:cNvSpPr>
            <a:spLocks/>
          </p:cNvSpPr>
          <p:nvPr/>
        </p:nvSpPr>
        <p:spPr bwMode="auto">
          <a:xfrm>
            <a:off x="3066998" y="2707344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6"/>
          <p:cNvSpPr>
            <a:spLocks/>
          </p:cNvSpPr>
          <p:nvPr/>
        </p:nvSpPr>
        <p:spPr bwMode="auto">
          <a:xfrm>
            <a:off x="4928898" y="3471760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6" name="Group 279"/>
          <p:cNvGrpSpPr/>
          <p:nvPr/>
        </p:nvGrpSpPr>
        <p:grpSpPr>
          <a:xfrm>
            <a:off x="4577914" y="2232646"/>
            <a:ext cx="678703" cy="678697"/>
            <a:chOff x="846989" y="1401020"/>
            <a:chExt cx="877416" cy="877416"/>
          </a:xfrm>
          <a:effectLst/>
        </p:grpSpPr>
        <p:sp>
          <p:nvSpPr>
            <p:cNvPr id="167" name="Teardrop 16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grpSp>
        <p:nvGrpSpPr>
          <p:cNvPr id="170" name="Group 279"/>
          <p:cNvGrpSpPr/>
          <p:nvPr/>
        </p:nvGrpSpPr>
        <p:grpSpPr>
          <a:xfrm>
            <a:off x="5506410" y="2639753"/>
            <a:ext cx="678703" cy="678697"/>
            <a:chOff x="846989" y="1401020"/>
            <a:chExt cx="877416" cy="877416"/>
          </a:xfrm>
          <a:effectLst/>
        </p:grpSpPr>
        <p:sp>
          <p:nvSpPr>
            <p:cNvPr id="171" name="Teardrop 17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665545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32430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Rectangle 164"/>
          <p:cNvSpPr/>
          <p:nvPr/>
        </p:nvSpPr>
        <p:spPr>
          <a:xfrm>
            <a:off x="10350845" y="519822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169" name="Rectangle 165"/>
          <p:cNvSpPr/>
          <p:nvPr/>
        </p:nvSpPr>
        <p:spPr>
          <a:xfrm>
            <a:off x="10350845" y="4267697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</a:p>
        </p:txBody>
      </p:sp>
      <p:grpSp>
        <p:nvGrpSpPr>
          <p:cNvPr id="175" name="Group 87"/>
          <p:cNvGrpSpPr/>
          <p:nvPr/>
        </p:nvGrpSpPr>
        <p:grpSpPr>
          <a:xfrm>
            <a:off x="7009043" y="5097283"/>
            <a:ext cx="3133741" cy="659261"/>
            <a:chOff x="609600" y="2841943"/>
            <a:chExt cx="2660838" cy="559774"/>
          </a:xfrm>
        </p:grpSpPr>
        <p:grpSp>
          <p:nvGrpSpPr>
            <p:cNvPr id="176" name="Group 184"/>
            <p:cNvGrpSpPr/>
            <p:nvPr/>
          </p:nvGrpSpPr>
          <p:grpSpPr>
            <a:xfrm>
              <a:off x="609600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7" name="Group 184"/>
            <p:cNvGrpSpPr/>
            <p:nvPr/>
          </p:nvGrpSpPr>
          <p:grpSpPr>
            <a:xfrm>
              <a:off x="876277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8" name="Group 184"/>
            <p:cNvGrpSpPr/>
            <p:nvPr/>
          </p:nvGrpSpPr>
          <p:grpSpPr>
            <a:xfrm>
              <a:off x="1142954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9" name="Group 184"/>
            <p:cNvGrpSpPr/>
            <p:nvPr/>
          </p:nvGrpSpPr>
          <p:grpSpPr>
            <a:xfrm>
              <a:off x="1409631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0" name="Group 184"/>
            <p:cNvGrpSpPr/>
            <p:nvPr/>
          </p:nvGrpSpPr>
          <p:grpSpPr>
            <a:xfrm>
              <a:off x="1676308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1" name="Group 184"/>
            <p:cNvGrpSpPr/>
            <p:nvPr/>
          </p:nvGrpSpPr>
          <p:grpSpPr>
            <a:xfrm>
              <a:off x="1942985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2" name="Group 184"/>
            <p:cNvGrpSpPr/>
            <p:nvPr/>
          </p:nvGrpSpPr>
          <p:grpSpPr>
            <a:xfrm>
              <a:off x="2209662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2476339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74301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300969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6" name="Group 212"/>
          <p:cNvGrpSpPr/>
          <p:nvPr/>
        </p:nvGrpSpPr>
        <p:grpSpPr>
          <a:xfrm>
            <a:off x="7054050" y="4174643"/>
            <a:ext cx="3030666" cy="697708"/>
            <a:chOff x="5932686" y="2855964"/>
            <a:chExt cx="2449314" cy="563870"/>
          </a:xfrm>
        </p:grpSpPr>
        <p:grpSp>
          <p:nvGrpSpPr>
            <p:cNvPr id="207" name="Group 179"/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Group 179"/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Group 179"/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1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Group 179"/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9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1" name="Group 179"/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7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2" name="Group 179"/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3" name="Group 179"/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4" name="Group 179"/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1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5" name="Group 179"/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9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6" name="Group 179"/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7" name="TextBox 228"/>
          <p:cNvSpPr txBox="1"/>
          <p:nvPr/>
        </p:nvSpPr>
        <p:spPr>
          <a:xfrm>
            <a:off x="7749855" y="2547483"/>
            <a:ext cx="3527513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238" name="TextBox 229"/>
          <p:cNvSpPr txBox="1"/>
          <p:nvPr/>
        </p:nvSpPr>
        <p:spPr>
          <a:xfrm>
            <a:off x="7033656" y="2196931"/>
            <a:ext cx="1883658" cy="2585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Rectangle 230"/>
          <p:cNvSpPr/>
          <p:nvPr/>
        </p:nvSpPr>
        <p:spPr>
          <a:xfrm>
            <a:off x="7011955" y="253784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40" name="TextBox 231"/>
          <p:cNvSpPr txBox="1"/>
          <p:nvPr/>
        </p:nvSpPr>
        <p:spPr>
          <a:xfrm>
            <a:off x="7011955" y="3295994"/>
            <a:ext cx="4265413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8">
            <a:extLst>
              <a:ext uri="{FF2B5EF4-FFF2-40B4-BE49-F238E27FC236}">
                <a16:creationId xmlns:a16="http://schemas.microsoft.com/office/drawing/2014/main" id="{22E1E5ED-00BE-4AE6-8E10-43C29782BF63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TextBox 8">
            <a:extLst>
              <a:ext uri="{FF2B5EF4-FFF2-40B4-BE49-F238E27FC236}">
                <a16:creationId xmlns:a16="http://schemas.microsoft.com/office/drawing/2014/main" id="{063DCE68-2653-40EC-AABB-78F66DF330AA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5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7" grpId="0"/>
      <p:bldP spid="161" grpId="0" animBg="1"/>
      <p:bldP spid="162" grpId="0" animBg="1"/>
      <p:bldP spid="163" grpId="0" animBg="1"/>
      <p:bldP spid="164" grpId="0" animBg="1"/>
      <p:bldP spid="165" grpId="0" animBg="1"/>
      <p:bldP spid="173" grpId="0"/>
      <p:bldP spid="174" grpId="0"/>
      <p:bldP spid="157" grpId="0"/>
      <p:bldP spid="169" grpId="0"/>
      <p:bldP spid="237" grpId="0"/>
      <p:bldP spid="238" grpId="0"/>
      <p:bldP spid="239" grpId="0"/>
      <p:bldP spid="2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86991" y="2211128"/>
            <a:ext cx="3185359" cy="2408357"/>
            <a:chOff x="580214" y="1561513"/>
            <a:chExt cx="3477939" cy="262957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770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0295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7820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5344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2869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27704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7704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704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704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7704" y="3235566"/>
              <a:ext cx="1871003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7705" y="2715063"/>
              <a:ext cx="82999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27705" y="2194561"/>
              <a:ext cx="151931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27704" y="1674058"/>
              <a:ext cx="2461846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008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16378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99239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399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8742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214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0214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0214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214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84576" y="2211128"/>
            <a:ext cx="3185359" cy="2408357"/>
            <a:chOff x="8205912" y="1561513"/>
            <a:chExt cx="3477939" cy="262957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75340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2865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0389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7914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5439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8753402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53402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753402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753402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53402" y="3235566"/>
              <a:ext cx="1615953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53403" y="2715063"/>
              <a:ext cx="2290320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753403" y="2194561"/>
              <a:ext cx="1615952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53402" y="1674058"/>
              <a:ext cx="2025744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09706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242076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22493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49691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74440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05912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05912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05912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5912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98879" y="2211128"/>
            <a:ext cx="3185359" cy="2408357"/>
            <a:chOff x="4397488" y="1561513"/>
            <a:chExt cx="3477939" cy="262957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94497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2022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29547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97072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64597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944978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44978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44978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44978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44979" y="3235566"/>
              <a:ext cx="1195754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44978" y="2715063"/>
              <a:ext cx="2180485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44978" y="2194561"/>
              <a:ext cx="1856929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44978" y="1674058"/>
              <a:ext cx="1615953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01282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33652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1651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4126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66016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7488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97488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97488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97488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096671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08559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94256" y="5022448"/>
            <a:ext cx="1663440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096671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08559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794256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">
            <a:extLst>
              <a:ext uri="{FF2B5EF4-FFF2-40B4-BE49-F238E27FC236}">
                <a16:creationId xmlns:a16="http://schemas.microsoft.com/office/drawing/2014/main" id="{08A5A2AB-4402-40DF-8DBB-FF9B87E7375F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TextBox 8">
            <a:extLst>
              <a:ext uri="{FF2B5EF4-FFF2-40B4-BE49-F238E27FC236}">
                <a16:creationId xmlns:a16="http://schemas.microsoft.com/office/drawing/2014/main" id="{BD9519C4-1D67-4F4B-AC12-17C41229442B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017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17817" y="1538566"/>
            <a:ext cx="3284566" cy="4853182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44843" y="2478964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44843" y="3381429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44843" y="4283895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44843" y="5186362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2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3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68972" y="20118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868972" y="2354521"/>
            <a:ext cx="437774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937233" y="3301776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6142990" y="3499217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6114638" y="5024359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854192" y="5021839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844060" y="3512070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610636" y="4818814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931813" y="481896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604931" y="330177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54485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96777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83439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82082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485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96777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40944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84396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4114" y="403657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884114" y="55601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48425" y="403657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42297" y="55601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8">
            <a:extLst>
              <a:ext uri="{FF2B5EF4-FFF2-40B4-BE49-F238E27FC236}">
                <a16:creationId xmlns:a16="http://schemas.microsoft.com/office/drawing/2014/main" id="{FFDD30B0-5DC3-48D2-B417-49AD07AF9649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87D2D4D4-3A65-4FE8-8FCC-AD65766D58BB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98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716" y="3493244"/>
            <a:ext cx="4381321" cy="9700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4" tIns="36362" rIns="72724" bIns="36362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401" y="3624182"/>
            <a:ext cx="2535951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565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7918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565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7918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43707" y="1771402"/>
            <a:ext cx="1371336" cy="1590752"/>
            <a:chOff x="1319382" y="150709"/>
            <a:chExt cx="1489821" cy="1728192"/>
          </a:xfr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六边形 1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1457602" y="460806"/>
              <a:ext cx="1213382" cy="110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6599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6599" i="1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953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547" y="1117027"/>
            <a:ext cx="4028238" cy="2890627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5965" y="1117027"/>
            <a:ext cx="4028238" cy="2890627"/>
          </a:xfrm>
          <a:prstGeom prst="rect">
            <a:avLst/>
          </a:prstGeom>
          <a:blipFill dpi="0"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5256" y="4082786"/>
            <a:ext cx="4028238" cy="2890627"/>
          </a:xfrm>
          <a:prstGeom prst="rect">
            <a:avLst/>
          </a:prstGeom>
          <a:blipFill dpi="0"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FCB26525-102F-4AA0-BEC9-C27639604E9D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1979616-0B03-4142-AD0A-5EAA3860B601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09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0903" y="1960141"/>
            <a:ext cx="7897859" cy="2954013"/>
            <a:chOff x="3859486" y="1767172"/>
            <a:chExt cx="7489161" cy="2801149"/>
          </a:xfrm>
        </p:grpSpPr>
        <p:sp>
          <p:nvSpPr>
            <p:cNvPr id="40" name="TextBox 39"/>
            <p:cNvSpPr txBox="1"/>
            <p:nvPr/>
          </p:nvSpPr>
          <p:spPr>
            <a:xfrm>
              <a:off x="6845591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982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34812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3858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38802" y="4258170"/>
              <a:ext cx="609845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79170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49157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92533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0780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60382" y="4258170"/>
              <a:ext cx="421358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52536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46089" y="18832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46089" y="1883284"/>
              <a:ext cx="23774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46089" y="23404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46089" y="2340484"/>
              <a:ext cx="12725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46089" y="27976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46089" y="2797684"/>
              <a:ext cx="92582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46089" y="32548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46089" y="3254884"/>
              <a:ext cx="202310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46089" y="37120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46089" y="3712084"/>
              <a:ext cx="171068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823528" y="1883284"/>
              <a:ext cx="1463039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18628" y="2340484"/>
              <a:ext cx="16268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71918" y="2796805"/>
              <a:ext cx="145161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69198" y="3254884"/>
              <a:ext cx="14744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56778" y="3712084"/>
              <a:ext cx="132969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86566" y="1883284"/>
              <a:ext cx="138176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45498" y="2340484"/>
              <a:ext cx="332085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21623" y="2796805"/>
              <a:ext cx="2116455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43668" y="3254884"/>
              <a:ext cx="1724661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486468" y="3712084"/>
              <a:ext cx="1710689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46089" y="1767172"/>
              <a:ext cx="0" cy="241294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859486" y="18533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2015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59486" y="23105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2014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59486" y="2766884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2013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59486" y="32249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2012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65810" y="3682163"/>
              <a:ext cx="539436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2011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8" name="Oval 77"/>
          <p:cNvSpPr/>
          <p:nvPr/>
        </p:nvSpPr>
        <p:spPr>
          <a:xfrm>
            <a:off x="2746286" y="5383766"/>
            <a:ext cx="307256" cy="307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17517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676725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227465" y="5383766"/>
            <a:ext cx="307256" cy="307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81493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57904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708643" y="5383766"/>
            <a:ext cx="307256" cy="307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045469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639082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8">
            <a:extLst>
              <a:ext uri="{FF2B5EF4-FFF2-40B4-BE49-F238E27FC236}">
                <a16:creationId xmlns:a16="http://schemas.microsoft.com/office/drawing/2014/main" id="{BCC20C11-C18D-4353-90B7-9419C97811AF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030CAC85-04A2-4A3D-AA54-B291F9896E14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574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821" y="1445953"/>
            <a:ext cx="4011895" cy="245025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821" y="3946416"/>
            <a:ext cx="4011895" cy="1809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09658" y="5909406"/>
            <a:ext cx="112361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2800" y="5971634"/>
            <a:ext cx="11233150" cy="55399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691" y="4369404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8819" y="1445953"/>
            <a:ext cx="4011895" cy="245025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48819" y="3946416"/>
            <a:ext cx="4011895" cy="1809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5693" y="4406338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22818" y="1445953"/>
            <a:ext cx="4011895" cy="245025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22818" y="3946416"/>
            <a:ext cx="4011895" cy="1809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9693" y="4406338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BE7489E8-5CE9-4530-BB4B-FFF35E7E1E1F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63FE31F8-3379-42EE-BD80-39AEE73C90A0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75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42720" y="336850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30"/>
          <p:cNvGrpSpPr/>
          <p:nvPr/>
        </p:nvGrpSpPr>
        <p:grpSpPr>
          <a:xfrm>
            <a:off x="9189262" y="2383391"/>
            <a:ext cx="2169031" cy="686214"/>
            <a:chOff x="1762139" y="1304396"/>
            <a:chExt cx="1542507" cy="488001"/>
          </a:xfrm>
        </p:grpSpPr>
        <p:sp>
          <p:nvSpPr>
            <p:cNvPr id="27" name="TextBox 26"/>
            <p:cNvSpPr txBox="1"/>
            <p:nvPr/>
          </p:nvSpPr>
          <p:spPr>
            <a:xfrm>
              <a:off x="1762140" y="130439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2139" y="147721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9" name="Group 131"/>
          <p:cNvGrpSpPr/>
          <p:nvPr/>
        </p:nvGrpSpPr>
        <p:grpSpPr>
          <a:xfrm>
            <a:off x="9189262" y="3471950"/>
            <a:ext cx="2169031" cy="740218"/>
            <a:chOff x="1762139" y="2072489"/>
            <a:chExt cx="1542507" cy="526406"/>
          </a:xfrm>
        </p:grpSpPr>
        <p:sp>
          <p:nvSpPr>
            <p:cNvPr id="30" name="TextBox 29"/>
            <p:cNvSpPr txBox="1"/>
            <p:nvPr/>
          </p:nvSpPr>
          <p:spPr>
            <a:xfrm>
              <a:off x="1762140" y="207248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2139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2" name="Group 144"/>
          <p:cNvGrpSpPr/>
          <p:nvPr/>
        </p:nvGrpSpPr>
        <p:grpSpPr>
          <a:xfrm>
            <a:off x="9189262" y="4614508"/>
            <a:ext cx="2169031" cy="713217"/>
            <a:chOff x="1762139" y="2840582"/>
            <a:chExt cx="1542507" cy="507204"/>
          </a:xfrm>
        </p:grpSpPr>
        <p:sp>
          <p:nvSpPr>
            <p:cNvPr id="33" name="TextBox 32"/>
            <p:cNvSpPr txBox="1"/>
            <p:nvPr/>
          </p:nvSpPr>
          <p:spPr>
            <a:xfrm>
              <a:off x="1762140" y="284058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2139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5" name="Group 145"/>
          <p:cNvGrpSpPr/>
          <p:nvPr/>
        </p:nvGrpSpPr>
        <p:grpSpPr>
          <a:xfrm>
            <a:off x="9189262" y="5730060"/>
            <a:ext cx="2169031" cy="686214"/>
            <a:chOff x="1762139" y="3608676"/>
            <a:chExt cx="1542507" cy="488001"/>
          </a:xfrm>
        </p:grpSpPr>
        <p:sp>
          <p:nvSpPr>
            <p:cNvPr id="36" name="TextBox 35"/>
            <p:cNvSpPr txBox="1"/>
            <p:nvPr/>
          </p:nvSpPr>
          <p:spPr>
            <a:xfrm>
              <a:off x="1762140" y="360867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2139" y="378149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8" name="Group 113"/>
          <p:cNvGrpSpPr/>
          <p:nvPr/>
        </p:nvGrpSpPr>
        <p:grpSpPr>
          <a:xfrm>
            <a:off x="1500459" y="2365595"/>
            <a:ext cx="2169031" cy="721811"/>
            <a:chOff x="5839354" y="1336688"/>
            <a:chExt cx="1542507" cy="513316"/>
          </a:xfrm>
        </p:grpSpPr>
        <p:sp>
          <p:nvSpPr>
            <p:cNvPr id="39" name="TextBox 38"/>
            <p:cNvSpPr txBox="1"/>
            <p:nvPr/>
          </p:nvSpPr>
          <p:spPr>
            <a:xfrm>
              <a:off x="5839355" y="1336688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9354" y="1534824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1" name="Group 117"/>
          <p:cNvGrpSpPr/>
          <p:nvPr/>
        </p:nvGrpSpPr>
        <p:grpSpPr>
          <a:xfrm>
            <a:off x="1534265" y="3467504"/>
            <a:ext cx="2169031" cy="730909"/>
            <a:chOff x="5863395" y="2079109"/>
            <a:chExt cx="1542507" cy="519786"/>
          </a:xfrm>
        </p:grpSpPr>
        <p:sp>
          <p:nvSpPr>
            <p:cNvPr id="42" name="TextBox 41"/>
            <p:cNvSpPr txBox="1"/>
            <p:nvPr/>
          </p:nvSpPr>
          <p:spPr>
            <a:xfrm>
              <a:off x="5863396" y="207910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395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4" name="Group 118"/>
          <p:cNvGrpSpPr/>
          <p:nvPr/>
        </p:nvGrpSpPr>
        <p:grpSpPr>
          <a:xfrm>
            <a:off x="1534265" y="4578511"/>
            <a:ext cx="2169031" cy="740007"/>
            <a:chOff x="5863395" y="2821530"/>
            <a:chExt cx="1542507" cy="526256"/>
          </a:xfrm>
        </p:grpSpPr>
        <p:sp>
          <p:nvSpPr>
            <p:cNvPr id="45" name="TextBox 44"/>
            <p:cNvSpPr txBox="1"/>
            <p:nvPr/>
          </p:nvSpPr>
          <p:spPr>
            <a:xfrm>
              <a:off x="5863396" y="282153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3395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7" name="Group 119"/>
          <p:cNvGrpSpPr/>
          <p:nvPr/>
        </p:nvGrpSpPr>
        <p:grpSpPr>
          <a:xfrm>
            <a:off x="1534265" y="5698616"/>
            <a:ext cx="2169031" cy="749108"/>
            <a:chOff x="5863395" y="3563950"/>
            <a:chExt cx="1542507" cy="532728"/>
          </a:xfrm>
        </p:grpSpPr>
        <p:sp>
          <p:nvSpPr>
            <p:cNvPr id="48" name="TextBox 47"/>
            <p:cNvSpPr txBox="1"/>
            <p:nvPr/>
          </p:nvSpPr>
          <p:spPr>
            <a:xfrm>
              <a:off x="5863396" y="356395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3395" y="3781498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0" name="Group 108"/>
          <p:cNvGrpSpPr/>
          <p:nvPr/>
        </p:nvGrpSpPr>
        <p:grpSpPr>
          <a:xfrm>
            <a:off x="3871160" y="463208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71160" y="574764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71160" y="351653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71160" y="240097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45071" y="240097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45071" y="351653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45071" y="574764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45071" y="463208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77" name="直接连接符 7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8">
            <a:extLst>
              <a:ext uri="{FF2B5EF4-FFF2-40B4-BE49-F238E27FC236}">
                <a16:creationId xmlns:a16="http://schemas.microsoft.com/office/drawing/2014/main" id="{23CD7F8B-6F43-4DA7-BF0B-68DFFB982BE8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TextBox 8">
            <a:extLst>
              <a:ext uri="{FF2B5EF4-FFF2-40B4-BE49-F238E27FC236}">
                <a16:creationId xmlns:a16="http://schemas.microsoft.com/office/drawing/2014/main" id="{58C9CE21-2E76-4596-A80C-C9DE1582E1AC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070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716" y="3493244"/>
            <a:ext cx="4381321" cy="9700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4" tIns="36362" rIns="72724" bIns="36362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401" y="3624182"/>
            <a:ext cx="2535951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r>
              <a:rPr lang="en-US" altLang="zh-CN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565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7918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565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7918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43707" y="1771402"/>
            <a:ext cx="1371336" cy="1590752"/>
            <a:chOff x="1319382" y="150709"/>
            <a:chExt cx="1489821" cy="1728192"/>
          </a:xfr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六边形 1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1457602" y="460806"/>
              <a:ext cx="1213382" cy="110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6599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6599" i="1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37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1"/>
          <p:cNvGrpSpPr>
            <a:grpSpLocks/>
          </p:cNvGrpSpPr>
          <p:nvPr/>
        </p:nvGrpSpPr>
        <p:grpSpPr bwMode="auto">
          <a:xfrm>
            <a:off x="353" y="1573890"/>
            <a:ext cx="2571609" cy="5058390"/>
            <a:chOff x="-1" y="0"/>
            <a:chExt cx="1829063" cy="3596384"/>
          </a:xfrm>
        </p:grpSpPr>
        <p:sp>
          <p:nvSpPr>
            <p:cNvPr id="19458" name="AutoShape 2" descr="pic12.jpg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459" name="AutoShape 3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460" name="AutoShape 4"/>
            <p:cNvSpPr>
              <a:spLocks/>
            </p:cNvSpPr>
            <p:nvPr/>
          </p:nvSpPr>
          <p:spPr bwMode="auto">
            <a:xfrm>
              <a:off x="187351" y="2493345"/>
              <a:ext cx="1436893" cy="5251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19461" name="AutoShape 5"/>
            <p:cNvSpPr>
              <a:spLocks/>
            </p:cNvSpPr>
            <p:nvPr/>
          </p:nvSpPr>
          <p:spPr bwMode="auto">
            <a:xfrm>
              <a:off x="275469" y="2281610"/>
              <a:ext cx="1260656" cy="153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19462" name="Group 6"/>
          <p:cNvGrpSpPr>
            <a:grpSpLocks/>
          </p:cNvGrpSpPr>
          <p:nvPr/>
        </p:nvGrpSpPr>
        <p:grpSpPr bwMode="auto">
          <a:xfrm>
            <a:off x="5141340" y="1573890"/>
            <a:ext cx="2573840" cy="5058390"/>
            <a:chOff x="0" y="-1"/>
            <a:chExt cx="1830362" cy="3596385"/>
          </a:xfrm>
        </p:grpSpPr>
        <p:pic>
          <p:nvPicPr>
            <p:cNvPr id="19463" name="Picture 7" descr="pic1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828775" cy="1798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AutoShape 8"/>
            <p:cNvSpPr>
              <a:spLocks/>
            </p:cNvSpPr>
            <p:nvPr/>
          </p:nvSpPr>
          <p:spPr bwMode="auto">
            <a:xfrm>
              <a:off x="1587" y="1798192"/>
              <a:ext cx="1828775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19465" name="AutoShape 9"/>
          <p:cNvSpPr>
            <a:spLocks/>
          </p:cNvSpPr>
          <p:nvPr/>
        </p:nvSpPr>
        <p:spPr bwMode="auto">
          <a:xfrm>
            <a:off x="5399314" y="5078600"/>
            <a:ext cx="2006548" cy="7386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9466" name="AutoShape 10"/>
          <p:cNvSpPr>
            <a:spLocks/>
          </p:cNvSpPr>
          <p:nvPr/>
        </p:nvSpPr>
        <p:spPr bwMode="auto">
          <a:xfrm>
            <a:off x="5418146" y="4723777"/>
            <a:ext cx="1988691" cy="2462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grpSp>
        <p:nvGrpSpPr>
          <p:cNvPr id="19467" name="Group 11"/>
          <p:cNvGrpSpPr>
            <a:grpSpLocks/>
          </p:cNvGrpSpPr>
          <p:nvPr/>
        </p:nvGrpSpPr>
        <p:grpSpPr bwMode="auto">
          <a:xfrm>
            <a:off x="7712948" y="1573890"/>
            <a:ext cx="2571609" cy="5058390"/>
            <a:chOff x="-1" y="0"/>
            <a:chExt cx="1829063" cy="3596384"/>
          </a:xfrm>
        </p:grpSpPr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pic>
          <p:nvPicPr>
            <p:cNvPr id="19469" name="Picture 13" descr="pic9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798192"/>
              <a:ext cx="1829063" cy="17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0" name="AutoShape 14"/>
            <p:cNvSpPr>
              <a:spLocks/>
            </p:cNvSpPr>
            <p:nvPr/>
          </p:nvSpPr>
          <p:spPr bwMode="auto">
            <a:xfrm>
              <a:off x="193014" y="674521"/>
              <a:ext cx="1443033" cy="5251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19471" name="AutoShape 15"/>
            <p:cNvSpPr>
              <a:spLocks/>
            </p:cNvSpPr>
            <p:nvPr/>
          </p:nvSpPr>
          <p:spPr bwMode="auto">
            <a:xfrm>
              <a:off x="106377" y="393602"/>
              <a:ext cx="1616307" cy="3078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19472" name="Group 16"/>
          <p:cNvGrpSpPr>
            <a:grpSpLocks/>
          </p:cNvGrpSpPr>
          <p:nvPr/>
        </p:nvGrpSpPr>
        <p:grpSpPr bwMode="auto">
          <a:xfrm>
            <a:off x="10287141" y="1573890"/>
            <a:ext cx="2571609" cy="5058390"/>
            <a:chOff x="-1" y="0"/>
            <a:chExt cx="1829063" cy="3596384"/>
          </a:xfrm>
        </p:grpSpPr>
        <p:pic>
          <p:nvPicPr>
            <p:cNvPr id="19473" name="Picture 17" descr="pic7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829063" cy="17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4" name="AutoShape 18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475" name="AutoShape 19"/>
            <p:cNvSpPr>
              <a:spLocks/>
            </p:cNvSpPr>
            <p:nvPr/>
          </p:nvSpPr>
          <p:spPr bwMode="auto">
            <a:xfrm>
              <a:off x="197773" y="2493345"/>
              <a:ext cx="1431928" cy="5251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177825" y="2260548"/>
              <a:ext cx="1471824" cy="175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19477" name="Group 21"/>
          <p:cNvGrpSpPr>
            <a:grpSpLocks/>
          </p:cNvGrpSpPr>
          <p:nvPr/>
        </p:nvGrpSpPr>
        <p:grpSpPr bwMode="auto">
          <a:xfrm>
            <a:off x="2565266" y="1573889"/>
            <a:ext cx="2573840" cy="5056159"/>
            <a:chOff x="-1" y="0"/>
            <a:chExt cx="1829063" cy="3596384"/>
          </a:xfrm>
        </p:grpSpPr>
        <p:sp>
          <p:nvSpPr>
            <p:cNvPr id="19478" name="AutoShape 22"/>
            <p:cNvSpPr>
              <a:spLocks/>
            </p:cNvSpPr>
            <p:nvPr/>
          </p:nvSpPr>
          <p:spPr bwMode="auto">
            <a:xfrm>
              <a:off x="-1" y="0"/>
              <a:ext cx="1829063" cy="17989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pic>
          <p:nvPicPr>
            <p:cNvPr id="19479" name="Picture 23" descr="pic13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797398"/>
              <a:ext cx="1829063" cy="1798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80" name="AutoShape 24"/>
            <p:cNvSpPr>
              <a:spLocks/>
            </p:cNvSpPr>
            <p:nvPr/>
          </p:nvSpPr>
          <p:spPr bwMode="auto">
            <a:xfrm>
              <a:off x="221189" y="674819"/>
              <a:ext cx="1421373" cy="525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19481" name="AutoShape 25"/>
            <p:cNvSpPr>
              <a:spLocks/>
            </p:cNvSpPr>
            <p:nvPr/>
          </p:nvSpPr>
          <p:spPr bwMode="auto">
            <a:xfrm>
              <a:off x="123630" y="441919"/>
              <a:ext cx="1616492" cy="1751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3B0E177B-6E05-4554-8D13-BA9598412082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E28DB160-79FA-4B16-BE96-3B064B269D89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83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SubTitle_1"/>
          <p:cNvSpPr/>
          <p:nvPr>
            <p:custDataLst>
              <p:tags r:id="rId2"/>
            </p:custDataLst>
          </p:nvPr>
        </p:nvSpPr>
        <p:spPr>
          <a:xfrm>
            <a:off x="6546433" y="1841022"/>
            <a:ext cx="4089907" cy="805256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1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/>
          <p:nvPr>
            <p:custDataLst>
              <p:tags r:id="rId3"/>
            </p:custDataLst>
          </p:nvPr>
        </p:nvSpPr>
        <p:spPr>
          <a:xfrm>
            <a:off x="5841622" y="1841022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3" name="MH_SubTitle_2"/>
          <p:cNvSpPr/>
          <p:nvPr>
            <p:custDataLst>
              <p:tags r:id="rId4"/>
            </p:custDataLst>
          </p:nvPr>
        </p:nvSpPr>
        <p:spPr>
          <a:xfrm>
            <a:off x="6546433" y="2842154"/>
            <a:ext cx="4089907" cy="805256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1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/>
          <p:nvPr>
            <p:custDataLst>
              <p:tags r:id="rId5"/>
            </p:custDataLst>
          </p:nvPr>
        </p:nvSpPr>
        <p:spPr>
          <a:xfrm>
            <a:off x="5841622" y="2842154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546433" y="3843284"/>
            <a:ext cx="4089907" cy="805256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1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/>
          <p:nvPr>
            <p:custDataLst>
              <p:tags r:id="rId7"/>
            </p:custDataLst>
          </p:nvPr>
        </p:nvSpPr>
        <p:spPr>
          <a:xfrm>
            <a:off x="5841622" y="3843284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9" name="MH_SubTitle_4"/>
          <p:cNvSpPr/>
          <p:nvPr>
            <p:custDataLst>
              <p:tags r:id="rId8"/>
            </p:custDataLst>
          </p:nvPr>
        </p:nvSpPr>
        <p:spPr>
          <a:xfrm>
            <a:off x="6546433" y="4844416"/>
            <a:ext cx="4089907" cy="805256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1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Other_4"/>
          <p:cNvSpPr/>
          <p:nvPr>
            <p:custDataLst>
              <p:tags r:id="rId9"/>
            </p:custDataLst>
          </p:nvPr>
        </p:nvSpPr>
        <p:spPr>
          <a:xfrm>
            <a:off x="5841622" y="4844416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7" name="MH_Others_2"/>
          <p:cNvSpPr txBox="1"/>
          <p:nvPr>
            <p:custDataLst>
              <p:tags r:id="rId10"/>
            </p:custDataLst>
          </p:nvPr>
        </p:nvSpPr>
        <p:spPr>
          <a:xfrm>
            <a:off x="2181136" y="4648541"/>
            <a:ext cx="2844716" cy="7385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799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799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51228" y="2197707"/>
            <a:ext cx="1905658" cy="2210563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六边形 18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accent1"/>
                </a:solidFill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accent1"/>
                </a:solidFill>
              </a:endParaRPr>
            </a:p>
          </p:txBody>
        </p:sp>
        <p:sp>
          <p:nvSpPr>
            <p:cNvPr id="21" name="矩形 259"/>
            <p:cNvSpPr>
              <a:spLocks noChangeArrowheads="1"/>
            </p:cNvSpPr>
            <p:nvPr/>
          </p:nvSpPr>
          <p:spPr bwMode="auto">
            <a:xfrm>
              <a:off x="1432963" y="698102"/>
              <a:ext cx="1172555" cy="649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5400" b="1" dirty="0">
                  <a:solidFill>
                    <a:schemeClr val="accent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目录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3687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4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5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42" grpId="0" animBg="1"/>
          <p:bldP spid="13" grpId="0" animBg="1"/>
          <p:bldP spid="14" grpId="0" animBg="1"/>
          <p:bldP spid="15" grpId="0" animBg="1"/>
          <p:bldP spid="16" grpId="0" animBg="1"/>
          <p:bldP spid="9" grpId="0" animBg="1"/>
          <p:bldP spid="10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4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5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42" grpId="0" animBg="1"/>
          <p:bldP spid="13" grpId="0" animBg="1"/>
          <p:bldP spid="14" grpId="0" animBg="1"/>
          <p:bldP spid="15" grpId="0" animBg="1"/>
          <p:bldP spid="16" grpId="0" animBg="1"/>
          <p:bldP spid="9" grpId="0" animBg="1"/>
          <p:bldP spid="10" grpId="0" animBg="1"/>
          <p:bldP spid="1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924671" y="2712385"/>
            <a:ext cx="3609160" cy="572731"/>
            <a:chOff x="8633669" y="2306010"/>
            <a:chExt cx="2990246" cy="625370"/>
          </a:xfrm>
        </p:grpSpPr>
        <p:sp>
          <p:nvSpPr>
            <p:cNvPr id="3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0"/>
          <p:cNvGrpSpPr/>
          <p:nvPr/>
        </p:nvGrpSpPr>
        <p:grpSpPr>
          <a:xfrm>
            <a:off x="6924671" y="3535890"/>
            <a:ext cx="3609160" cy="572731"/>
            <a:chOff x="8633669" y="2306010"/>
            <a:chExt cx="2990246" cy="625370"/>
          </a:xfrm>
        </p:grpSpPr>
        <p:sp>
          <p:nvSpPr>
            <p:cNvPr id="34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0"/>
          <p:cNvGrpSpPr/>
          <p:nvPr/>
        </p:nvGrpSpPr>
        <p:grpSpPr>
          <a:xfrm>
            <a:off x="6924671" y="4359397"/>
            <a:ext cx="3609160" cy="572731"/>
            <a:chOff x="8633669" y="2306010"/>
            <a:chExt cx="2990246" cy="625370"/>
          </a:xfrm>
        </p:grpSpPr>
        <p:sp>
          <p:nvSpPr>
            <p:cNvPr id="37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6924671" y="5182902"/>
            <a:ext cx="3609160" cy="572731"/>
            <a:chOff x="8633669" y="2306010"/>
            <a:chExt cx="2990246" cy="625370"/>
          </a:xfrm>
        </p:grpSpPr>
        <p:sp>
          <p:nvSpPr>
            <p:cNvPr id="4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id="{CE19E5F3-3D5B-4776-B782-FB8133572E29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5BAE9A0-C9DD-4D48-89DB-49E399F57E55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39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 rot="1203774">
            <a:off x="2291241" y="2945926"/>
            <a:ext cx="321407" cy="1549014"/>
            <a:chOff x="2971802" y="2190750"/>
            <a:chExt cx="228598" cy="1101725"/>
          </a:xfrm>
        </p:grpSpPr>
        <p:cxnSp>
          <p:nvCxnSpPr>
            <p:cNvPr id="122" name="Straight Connector 121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2559075" y="2044995"/>
            <a:ext cx="1178502" cy="1178502"/>
            <a:chOff x="1657350" y="1428750"/>
            <a:chExt cx="838200" cy="838200"/>
          </a:xfrm>
        </p:grpSpPr>
        <p:sp>
          <p:nvSpPr>
            <p:cNvPr id="118" name="Rectangle 117"/>
            <p:cNvSpPr/>
            <p:nvPr/>
          </p:nvSpPr>
          <p:spPr>
            <a:xfrm>
              <a:off x="1657350" y="142875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52"/>
            <p:cNvSpPr>
              <a:spLocks noEditPoints="1"/>
            </p:cNvSpPr>
            <p:nvPr/>
          </p:nvSpPr>
          <p:spPr bwMode="auto">
            <a:xfrm>
              <a:off x="1890341" y="1647623"/>
              <a:ext cx="372219" cy="400455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62515" y="3223494"/>
            <a:ext cx="321407" cy="1549014"/>
            <a:chOff x="2971801" y="2190750"/>
            <a:chExt cx="228599" cy="1101725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4433963" y="2044995"/>
            <a:ext cx="1178502" cy="1178502"/>
            <a:chOff x="2905125" y="1428750"/>
            <a:chExt cx="838200" cy="838200"/>
          </a:xfrm>
        </p:grpSpPr>
        <p:sp>
          <p:nvSpPr>
            <p:cNvPr id="43" name="Rectangle 42"/>
            <p:cNvSpPr/>
            <p:nvPr/>
          </p:nvSpPr>
          <p:spPr>
            <a:xfrm>
              <a:off x="2905125" y="1428750"/>
              <a:ext cx="838200" cy="8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Freeform 48"/>
            <p:cNvSpPr>
              <a:spLocks/>
            </p:cNvSpPr>
            <p:nvPr/>
          </p:nvSpPr>
          <p:spPr bwMode="auto">
            <a:xfrm>
              <a:off x="3221544" y="1661741"/>
              <a:ext cx="205362" cy="372219"/>
            </a:xfrm>
            <a:custGeom>
              <a:avLst/>
              <a:gdLst/>
              <a:ahLst/>
              <a:cxnLst>
                <a:cxn ang="0">
                  <a:pos x="36" y="20"/>
                </a:cxn>
                <a:cxn ang="0">
                  <a:pos x="15" y="66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1" y="65"/>
                </a:cxn>
                <a:cxn ang="0">
                  <a:pos x="19" y="33"/>
                </a:cxn>
                <a:cxn ang="0">
                  <a:pos x="3" y="37"/>
                </a:cxn>
                <a:cxn ang="0">
                  <a:pos x="2" y="37"/>
                </a:cxn>
                <a:cxn ang="0">
                  <a:pos x="1" y="36"/>
                </a:cxn>
                <a:cxn ang="0">
                  <a:pos x="1" y="35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25" y="2"/>
                </a:cxn>
                <a:cxn ang="0">
                  <a:pos x="25" y="3"/>
                </a:cxn>
                <a:cxn ang="0">
                  <a:pos x="18" y="21"/>
                </a:cxn>
                <a:cxn ang="0">
                  <a:pos x="34" y="18"/>
                </a:cxn>
                <a:cxn ang="0">
                  <a:pos x="35" y="17"/>
                </a:cxn>
                <a:cxn ang="0">
                  <a:pos x="36" y="18"/>
                </a:cxn>
                <a:cxn ang="0">
                  <a:pos x="36" y="20"/>
                </a:cxn>
              </a:cxnLst>
              <a:rect l="0" t="0" r="r" b="b"/>
              <a:pathLst>
                <a:path w="37" h="67">
                  <a:moveTo>
                    <a:pt x="36" y="20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4" y="67"/>
                    <a:pt x="14" y="67"/>
                    <a:pt x="13" y="67"/>
                  </a:cubicBezTo>
                  <a:cubicBezTo>
                    <a:pt x="13" y="67"/>
                    <a:pt x="13" y="67"/>
                    <a:pt x="12" y="67"/>
                  </a:cubicBezTo>
                  <a:cubicBezTo>
                    <a:pt x="11" y="67"/>
                    <a:pt x="11" y="66"/>
                    <a:pt x="11" y="6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7"/>
                    <a:pt x="1" y="37"/>
                    <a:pt x="1" y="36"/>
                  </a:cubicBezTo>
                  <a:cubicBezTo>
                    <a:pt x="1" y="36"/>
                    <a:pt x="0" y="35"/>
                    <a:pt x="1" y="3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1"/>
                    <a:pt x="25" y="2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5" y="17"/>
                  </a:cubicBezTo>
                  <a:cubicBezTo>
                    <a:pt x="35" y="17"/>
                    <a:pt x="36" y="18"/>
                    <a:pt x="36" y="18"/>
                  </a:cubicBezTo>
                  <a:cubicBezTo>
                    <a:pt x="36" y="19"/>
                    <a:pt x="37" y="19"/>
                    <a:pt x="36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657050" y="3223494"/>
            <a:ext cx="321407" cy="1549014"/>
            <a:chOff x="2971801" y="2190750"/>
            <a:chExt cx="228599" cy="1101725"/>
          </a:xfrm>
        </p:grpSpPr>
        <p:cxnSp>
          <p:nvCxnSpPr>
            <p:cNvPr id="86" name="Straight Connector 85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6228499" y="2044995"/>
            <a:ext cx="1178502" cy="1178502"/>
            <a:chOff x="4152900" y="1428750"/>
            <a:chExt cx="838200" cy="838200"/>
          </a:xfrm>
        </p:grpSpPr>
        <p:sp>
          <p:nvSpPr>
            <p:cNvPr id="82" name="Rectangle 81"/>
            <p:cNvSpPr/>
            <p:nvPr/>
          </p:nvSpPr>
          <p:spPr>
            <a:xfrm>
              <a:off x="4152900" y="1428750"/>
              <a:ext cx="838200" cy="83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Freeform 107"/>
            <p:cNvSpPr>
              <a:spLocks noEditPoints="1"/>
            </p:cNvSpPr>
            <p:nvPr/>
          </p:nvSpPr>
          <p:spPr bwMode="auto">
            <a:xfrm>
              <a:off x="4391025" y="1664308"/>
              <a:ext cx="361951" cy="367085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12" y="65"/>
                </a:cxn>
                <a:cxn ang="0">
                  <a:pos x="10" y="66"/>
                </a:cxn>
                <a:cxn ang="0">
                  <a:pos x="8" y="65"/>
                </a:cxn>
                <a:cxn ang="0">
                  <a:pos x="0" y="57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52" y="2"/>
                </a:cxn>
                <a:cxn ang="0">
                  <a:pos x="54" y="1"/>
                </a:cxn>
                <a:cxn ang="0">
                  <a:pos x="56" y="2"/>
                </a:cxn>
                <a:cxn ang="0">
                  <a:pos x="64" y="10"/>
                </a:cxn>
                <a:cxn ang="0">
                  <a:pos x="64" y="12"/>
                </a:cxn>
                <a:cxn ang="0">
                  <a:pos x="64" y="14"/>
                </a:cxn>
                <a:cxn ang="0">
                  <a:pos x="14" y="5"/>
                </a:cxn>
                <a:cxn ang="0">
                  <a:pos x="10" y="7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4" y="5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4"/>
                </a:cxn>
                <a:cxn ang="0">
                  <a:pos x="14" y="5"/>
                </a:cxn>
                <a:cxn ang="0">
                  <a:pos x="32" y="13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9" y="16"/>
                </a:cxn>
                <a:cxn ang="0">
                  <a:pos x="11" y="13"/>
                </a:cxn>
                <a:cxn ang="0">
                  <a:pos x="19" y="11"/>
                </a:cxn>
                <a:cxn ang="0">
                  <a:pos x="22" y="3"/>
                </a:cxn>
                <a:cxn ang="0">
                  <a:pos x="24" y="11"/>
                </a:cxn>
                <a:cxn ang="0">
                  <a:pos x="32" y="13"/>
                </a:cxn>
                <a:cxn ang="0">
                  <a:pos x="40" y="5"/>
                </a:cxn>
                <a:cxn ang="0">
                  <a:pos x="36" y="7"/>
                </a:cxn>
                <a:cxn ang="0">
                  <a:pos x="34" y="11"/>
                </a:cxn>
                <a:cxn ang="0">
                  <a:pos x="33" y="7"/>
                </a:cxn>
                <a:cxn ang="0">
                  <a:pos x="29" y="5"/>
                </a:cxn>
                <a:cxn ang="0">
                  <a:pos x="33" y="4"/>
                </a:cxn>
                <a:cxn ang="0">
                  <a:pos x="34" y="0"/>
                </a:cxn>
                <a:cxn ang="0">
                  <a:pos x="36" y="4"/>
                </a:cxn>
                <a:cxn ang="0">
                  <a:pos x="40" y="5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2" y="19"/>
                </a:cxn>
                <a:cxn ang="0">
                  <a:pos x="46" y="24"/>
                </a:cxn>
                <a:cxn ang="0">
                  <a:pos x="58" y="12"/>
                </a:cxn>
                <a:cxn ang="0">
                  <a:pos x="65" y="31"/>
                </a:cxn>
                <a:cxn ang="0">
                  <a:pos x="61" y="32"/>
                </a:cxn>
                <a:cxn ang="0">
                  <a:pos x="60" y="36"/>
                </a:cxn>
                <a:cxn ang="0">
                  <a:pos x="59" y="32"/>
                </a:cxn>
                <a:cxn ang="0">
                  <a:pos x="55" y="31"/>
                </a:cxn>
                <a:cxn ang="0">
                  <a:pos x="59" y="30"/>
                </a:cxn>
                <a:cxn ang="0">
                  <a:pos x="60" y="26"/>
                </a:cxn>
                <a:cxn ang="0">
                  <a:pos x="61" y="30"/>
                </a:cxn>
                <a:cxn ang="0">
                  <a:pos x="65" y="31"/>
                </a:cxn>
              </a:cxnLst>
              <a:rect l="0" t="0" r="r" b="b"/>
              <a:pathLst>
                <a:path w="65" h="66">
                  <a:moveTo>
                    <a:pt x="64" y="1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1" y="66"/>
                    <a:pt x="11" y="66"/>
                    <a:pt x="10" y="66"/>
                  </a:cubicBezTo>
                  <a:cubicBezTo>
                    <a:pt x="9" y="66"/>
                    <a:pt x="9" y="66"/>
                    <a:pt x="8" y="6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1"/>
                    <a:pt x="54" y="1"/>
                  </a:cubicBezTo>
                  <a:cubicBezTo>
                    <a:pt x="54" y="1"/>
                    <a:pt x="55" y="2"/>
                    <a:pt x="56" y="2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4" y="13"/>
                    <a:pt x="64" y="14"/>
                  </a:cubicBezTo>
                  <a:close/>
                  <a:moveTo>
                    <a:pt x="14" y="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5"/>
                  </a:lnTo>
                  <a:close/>
                  <a:moveTo>
                    <a:pt x="32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32" y="13"/>
                  </a:lnTo>
                  <a:close/>
                  <a:moveTo>
                    <a:pt x="40" y="5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40" y="5"/>
                  </a:lnTo>
                  <a:close/>
                  <a:moveTo>
                    <a:pt x="58" y="12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58" y="12"/>
                  </a:lnTo>
                  <a:close/>
                  <a:moveTo>
                    <a:pt x="65" y="31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5" y="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478369" y="3223494"/>
            <a:ext cx="321407" cy="1549014"/>
            <a:chOff x="2971801" y="2190750"/>
            <a:chExt cx="228599" cy="1101725"/>
          </a:xfrm>
        </p:grpSpPr>
        <p:cxnSp>
          <p:nvCxnSpPr>
            <p:cNvPr id="94" name="Straight Connector 93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8049817" y="2044995"/>
            <a:ext cx="1178502" cy="1178502"/>
            <a:chOff x="5400675" y="1428750"/>
            <a:chExt cx="838200" cy="838200"/>
          </a:xfrm>
        </p:grpSpPr>
        <p:sp>
          <p:nvSpPr>
            <p:cNvPr id="90" name="Rectangle 89"/>
            <p:cNvSpPr/>
            <p:nvPr/>
          </p:nvSpPr>
          <p:spPr>
            <a:xfrm>
              <a:off x="5400675" y="1428750"/>
              <a:ext cx="838200" cy="83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Freeform 130"/>
            <p:cNvSpPr>
              <a:spLocks noEditPoints="1"/>
            </p:cNvSpPr>
            <p:nvPr/>
          </p:nvSpPr>
          <p:spPr bwMode="auto">
            <a:xfrm>
              <a:off x="5633666" y="1661741"/>
              <a:ext cx="372219" cy="372219"/>
            </a:xfrm>
            <a:custGeom>
              <a:avLst/>
              <a:gdLst/>
              <a:ahLst/>
              <a:cxnLst>
                <a:cxn ang="0">
                  <a:pos x="62" y="67"/>
                </a:cxn>
                <a:cxn ang="0">
                  <a:pos x="59" y="66"/>
                </a:cxn>
                <a:cxn ang="0">
                  <a:pos x="45" y="52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7" y="29"/>
                </a:cxn>
                <a:cxn ang="0">
                  <a:pos x="52" y="45"/>
                </a:cxn>
                <a:cxn ang="0">
                  <a:pos x="66" y="59"/>
                </a:cxn>
                <a:cxn ang="0">
                  <a:pos x="67" y="62"/>
                </a:cxn>
                <a:cxn ang="0">
                  <a:pos x="62" y="67"/>
                </a:cxn>
                <a:cxn ang="0">
                  <a:pos x="29" y="11"/>
                </a:cxn>
                <a:cxn ang="0">
                  <a:pos x="11" y="29"/>
                </a:cxn>
                <a:cxn ang="0">
                  <a:pos x="29" y="47"/>
                </a:cxn>
                <a:cxn ang="0">
                  <a:pos x="47" y="29"/>
                </a:cxn>
                <a:cxn ang="0">
                  <a:pos x="29" y="11"/>
                </a:cxn>
                <a:cxn ang="0">
                  <a:pos x="42" y="30"/>
                </a:cxn>
                <a:cxn ang="0">
                  <a:pos x="40" y="31"/>
                </a:cxn>
                <a:cxn ang="0">
                  <a:pos x="31" y="31"/>
                </a:cxn>
                <a:cxn ang="0">
                  <a:pos x="31" y="40"/>
                </a:cxn>
                <a:cxn ang="0">
                  <a:pos x="30" y="42"/>
                </a:cxn>
                <a:cxn ang="0">
                  <a:pos x="27" y="42"/>
                </a:cxn>
                <a:cxn ang="0">
                  <a:pos x="26" y="40"/>
                </a:cxn>
                <a:cxn ang="0">
                  <a:pos x="26" y="31"/>
                </a:cxn>
                <a:cxn ang="0">
                  <a:pos x="17" y="31"/>
                </a:cxn>
                <a:cxn ang="0">
                  <a:pos x="16" y="30"/>
                </a:cxn>
                <a:cxn ang="0">
                  <a:pos x="16" y="27"/>
                </a:cxn>
                <a:cxn ang="0">
                  <a:pos x="17" y="26"/>
                </a:cxn>
                <a:cxn ang="0">
                  <a:pos x="26" y="26"/>
                </a:cxn>
                <a:cxn ang="0">
                  <a:pos x="26" y="17"/>
                </a:cxn>
                <a:cxn ang="0">
                  <a:pos x="27" y="16"/>
                </a:cxn>
                <a:cxn ang="0">
                  <a:pos x="30" y="16"/>
                </a:cxn>
                <a:cxn ang="0">
                  <a:pos x="31" y="17"/>
                </a:cxn>
                <a:cxn ang="0">
                  <a:pos x="31" y="26"/>
                </a:cxn>
                <a:cxn ang="0">
                  <a:pos x="40" y="26"/>
                </a:cxn>
                <a:cxn ang="0">
                  <a:pos x="42" y="27"/>
                </a:cxn>
                <a:cxn ang="0">
                  <a:pos x="42" y="30"/>
                </a:cxn>
              </a:cxnLst>
              <a:rect l="0" t="0" r="r" b="b"/>
              <a:pathLst>
                <a:path w="67" h="67">
                  <a:moveTo>
                    <a:pt x="62" y="67"/>
                  </a:moveTo>
                  <a:cubicBezTo>
                    <a:pt x="61" y="67"/>
                    <a:pt x="59" y="67"/>
                    <a:pt x="59" y="6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0" y="55"/>
                    <a:pt x="34" y="57"/>
                    <a:pt x="29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4"/>
                    <a:pt x="55" y="40"/>
                    <a:pt x="52" y="45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59"/>
                    <a:pt x="67" y="61"/>
                    <a:pt x="67" y="62"/>
                  </a:cubicBezTo>
                  <a:cubicBezTo>
                    <a:pt x="67" y="65"/>
                    <a:pt x="65" y="67"/>
                    <a:pt x="62" y="67"/>
                  </a:cubicBezTo>
                  <a:close/>
                  <a:moveTo>
                    <a:pt x="29" y="11"/>
                  </a:moveTo>
                  <a:cubicBezTo>
                    <a:pt x="19" y="11"/>
                    <a:pt x="11" y="19"/>
                    <a:pt x="11" y="29"/>
                  </a:cubicBezTo>
                  <a:cubicBezTo>
                    <a:pt x="11" y="39"/>
                    <a:pt x="19" y="47"/>
                    <a:pt x="29" y="47"/>
                  </a:cubicBezTo>
                  <a:cubicBezTo>
                    <a:pt x="39" y="47"/>
                    <a:pt x="47" y="39"/>
                    <a:pt x="47" y="29"/>
                  </a:cubicBezTo>
                  <a:cubicBezTo>
                    <a:pt x="47" y="19"/>
                    <a:pt x="39" y="11"/>
                    <a:pt x="29" y="11"/>
                  </a:cubicBezTo>
                  <a:close/>
                  <a:moveTo>
                    <a:pt x="42" y="30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6" y="41"/>
                    <a:pt x="26" y="4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7" y="26"/>
                    <a:pt x="1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2" y="27"/>
                    <a:pt x="42" y="27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0259511" y="3223494"/>
            <a:ext cx="321407" cy="1549014"/>
            <a:chOff x="2971801" y="2190750"/>
            <a:chExt cx="228599" cy="1101725"/>
          </a:xfrm>
        </p:grpSpPr>
        <p:cxnSp>
          <p:nvCxnSpPr>
            <p:cNvPr id="101" name="Straight Connector 10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9830961" y="2044995"/>
            <a:ext cx="1178502" cy="1178502"/>
            <a:chOff x="6648450" y="1428750"/>
            <a:chExt cx="838200" cy="838200"/>
          </a:xfrm>
        </p:grpSpPr>
        <p:sp>
          <p:nvSpPr>
            <p:cNvPr id="97" name="Rectangle 96"/>
            <p:cNvSpPr/>
            <p:nvPr/>
          </p:nvSpPr>
          <p:spPr>
            <a:xfrm>
              <a:off x="6648450" y="1428750"/>
              <a:ext cx="838200" cy="838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Freeform 89"/>
            <p:cNvSpPr>
              <a:spLocks noEditPoints="1"/>
            </p:cNvSpPr>
            <p:nvPr/>
          </p:nvSpPr>
          <p:spPr bwMode="auto">
            <a:xfrm>
              <a:off x="6878874" y="1659174"/>
              <a:ext cx="377353" cy="37735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5" y="55"/>
                </a:cxn>
                <a:cxn ang="0">
                  <a:pos x="23" y="67"/>
                </a:cxn>
                <a:cxn ang="0">
                  <a:pos x="22" y="68"/>
                </a:cxn>
                <a:cxn ang="0">
                  <a:pos x="21" y="68"/>
                </a:cxn>
                <a:cxn ang="0">
                  <a:pos x="19" y="65"/>
                </a:cxn>
                <a:cxn ang="0">
                  <a:pos x="19" y="48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7" y="0"/>
                </a:cxn>
                <a:cxn ang="0">
                  <a:pos x="68" y="3"/>
                </a:cxn>
                <a:cxn ang="0">
                  <a:pos x="62" y="7"/>
                </a:cxn>
                <a:cxn ang="0">
                  <a:pos x="8" y="38"/>
                </a:cxn>
                <a:cxn ang="0">
                  <a:pos x="20" y="43"/>
                </a:cxn>
                <a:cxn ang="0">
                  <a:pos x="53" y="19"/>
                </a:cxn>
                <a:cxn ang="0">
                  <a:pos x="35" y="49"/>
                </a:cxn>
                <a:cxn ang="0">
                  <a:pos x="54" y="57"/>
                </a:cxn>
                <a:cxn ang="0">
                  <a:pos x="62" y="7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2" y="68"/>
                    <a:pt x="22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6"/>
                    <a:pt x="19" y="65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  <a:moveTo>
                    <a:pt x="62" y="7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4" y="57"/>
                    <a:pt x="54" y="57"/>
                    <a:pt x="54" y="57"/>
                  </a:cubicBezTo>
                  <a:lnTo>
                    <a:pt x="6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1" name="Right Arrow 160"/>
          <p:cNvSpPr/>
          <p:nvPr/>
        </p:nvSpPr>
        <p:spPr>
          <a:xfrm>
            <a:off x="3844715" y="2376188"/>
            <a:ext cx="495507" cy="516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2" name="Right Arrow 161"/>
          <p:cNvSpPr/>
          <p:nvPr/>
        </p:nvSpPr>
        <p:spPr>
          <a:xfrm>
            <a:off x="5679425" y="2376188"/>
            <a:ext cx="495507" cy="5161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" name="Right Arrow 162"/>
          <p:cNvSpPr/>
          <p:nvPr/>
        </p:nvSpPr>
        <p:spPr>
          <a:xfrm>
            <a:off x="7487354" y="2376188"/>
            <a:ext cx="495507" cy="5161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" name="Right Arrow 163"/>
          <p:cNvSpPr/>
          <p:nvPr/>
        </p:nvSpPr>
        <p:spPr>
          <a:xfrm>
            <a:off x="9295279" y="2376188"/>
            <a:ext cx="495507" cy="51611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1555567" y="459361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>
          <a:xfrm>
            <a:off x="1555567" y="498293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Text Placeholder 7"/>
          <p:cNvSpPr txBox="1">
            <a:spLocks/>
          </p:cNvSpPr>
          <p:nvPr/>
        </p:nvSpPr>
        <p:spPr>
          <a:xfrm>
            <a:off x="424161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424161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608946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2"/>
          <p:cNvSpPr txBox="1">
            <a:spLocks/>
          </p:cNvSpPr>
          <p:nvPr/>
        </p:nvSpPr>
        <p:spPr>
          <a:xfrm>
            <a:off x="608946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793731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793731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978516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978516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8">
            <a:extLst>
              <a:ext uri="{FF2B5EF4-FFF2-40B4-BE49-F238E27FC236}">
                <a16:creationId xmlns:a16="http://schemas.microsoft.com/office/drawing/2014/main" id="{77955B91-E034-4658-9348-825DC334D0A8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1C16A52F-F400-4DAB-9A38-4E37564EE123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12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163" grpId="0" animBg="1"/>
      <p:bldP spid="164" grpId="0" animBg="1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>
            <a:spLocks/>
          </p:cNvSpPr>
          <p:nvPr/>
        </p:nvSpPr>
        <p:spPr bwMode="auto">
          <a:xfrm>
            <a:off x="8106758" y="1059028"/>
            <a:ext cx="4156541" cy="3600700"/>
          </a:xfrm>
          <a:custGeom>
            <a:avLst/>
            <a:gdLst>
              <a:gd name="connsiteX0" fmla="*/ 1038019 w 4156541"/>
              <a:gd name="connsiteY0" fmla="*/ 0 h 3600700"/>
              <a:gd name="connsiteX1" fmla="*/ 2314933 w 4156541"/>
              <a:gd name="connsiteY1" fmla="*/ 0 h 3600700"/>
              <a:gd name="connsiteX2" fmla="*/ 2694358 w 4156541"/>
              <a:gd name="connsiteY2" fmla="*/ 659328 h 3600700"/>
              <a:gd name="connsiteX3" fmla="*/ 3497016 w 4156541"/>
              <a:gd name="connsiteY3" fmla="*/ 659328 h 3600700"/>
              <a:gd name="connsiteX4" fmla="*/ 4156541 w 4156541"/>
              <a:gd name="connsiteY4" fmla="*/ 1801466 h 3600700"/>
              <a:gd name="connsiteX5" fmla="*/ 3553820 w 4156541"/>
              <a:gd name="connsiteY5" fmla="*/ 2843950 h 3600700"/>
              <a:gd name="connsiteX6" fmla="*/ 2732334 w 4156541"/>
              <a:gd name="connsiteY6" fmla="*/ 2843950 h 3600700"/>
              <a:gd name="connsiteX7" fmla="*/ 2705547 w 4156541"/>
              <a:gd name="connsiteY7" fmla="*/ 2895293 h 3600700"/>
              <a:gd name="connsiteX8" fmla="*/ 2297036 w 4156541"/>
              <a:gd name="connsiteY8" fmla="*/ 3600700 h 3600700"/>
              <a:gd name="connsiteX9" fmla="*/ 1038019 w 4156541"/>
              <a:gd name="connsiteY9" fmla="*/ 3600700 h 3600700"/>
              <a:gd name="connsiteX10" fmla="*/ 0 w 4156541"/>
              <a:gd name="connsiteY10" fmla="*/ 1801466 h 3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6541" h="3600700">
                <a:moveTo>
                  <a:pt x="1038019" y="0"/>
                </a:moveTo>
                <a:lnTo>
                  <a:pt x="2314933" y="0"/>
                </a:lnTo>
                <a:lnTo>
                  <a:pt x="2694358" y="659328"/>
                </a:lnTo>
                <a:lnTo>
                  <a:pt x="3497016" y="659328"/>
                </a:lnTo>
                <a:lnTo>
                  <a:pt x="4156541" y="1801466"/>
                </a:lnTo>
                <a:lnTo>
                  <a:pt x="3553820" y="2843950"/>
                </a:lnTo>
                <a:lnTo>
                  <a:pt x="2732334" y="2843950"/>
                </a:lnTo>
                <a:lnTo>
                  <a:pt x="2705547" y="2895293"/>
                </a:lnTo>
                <a:lnTo>
                  <a:pt x="2297036" y="3600700"/>
                </a:lnTo>
                <a:lnTo>
                  <a:pt x="1038019" y="3600700"/>
                </a:lnTo>
                <a:lnTo>
                  <a:pt x="0" y="1801466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749519" y="1358157"/>
            <a:ext cx="1634043" cy="1419742"/>
          </a:xfrm>
          <a:custGeom>
            <a:avLst/>
            <a:gdLst>
              <a:gd name="T0" fmla="*/ 183 w 732"/>
              <a:gd name="T1" fmla="*/ 0 h 636"/>
              <a:gd name="T2" fmla="*/ 550 w 732"/>
              <a:gd name="T3" fmla="*/ 0 h 636"/>
              <a:gd name="T4" fmla="*/ 732 w 732"/>
              <a:gd name="T5" fmla="*/ 318 h 636"/>
              <a:gd name="T6" fmla="*/ 550 w 732"/>
              <a:gd name="T7" fmla="*/ 636 h 636"/>
              <a:gd name="T8" fmla="*/ 183 w 732"/>
              <a:gd name="T9" fmla="*/ 636 h 636"/>
              <a:gd name="T10" fmla="*/ 0 w 732"/>
              <a:gd name="T11" fmla="*/ 318 h 636"/>
              <a:gd name="T12" fmla="*/ 183 w 732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2" h="636">
                <a:moveTo>
                  <a:pt x="183" y="0"/>
                </a:moveTo>
                <a:lnTo>
                  <a:pt x="550" y="0"/>
                </a:lnTo>
                <a:lnTo>
                  <a:pt x="732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0490852" y="4005664"/>
            <a:ext cx="1636276" cy="1419742"/>
          </a:xfrm>
          <a:custGeom>
            <a:avLst/>
            <a:gdLst>
              <a:gd name="T0" fmla="*/ 183 w 733"/>
              <a:gd name="T1" fmla="*/ 0 h 636"/>
              <a:gd name="T2" fmla="*/ 550 w 733"/>
              <a:gd name="T3" fmla="*/ 0 h 636"/>
              <a:gd name="T4" fmla="*/ 733 w 733"/>
              <a:gd name="T5" fmla="*/ 318 h 636"/>
              <a:gd name="T6" fmla="*/ 550 w 733"/>
              <a:gd name="T7" fmla="*/ 636 h 636"/>
              <a:gd name="T8" fmla="*/ 183 w 733"/>
              <a:gd name="T9" fmla="*/ 636 h 636"/>
              <a:gd name="T10" fmla="*/ 0 w 733"/>
              <a:gd name="T11" fmla="*/ 318 h 636"/>
              <a:gd name="T12" fmla="*/ 183 w 733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636">
                <a:moveTo>
                  <a:pt x="183" y="0"/>
                </a:moveTo>
                <a:lnTo>
                  <a:pt x="550" y="0"/>
                </a:lnTo>
                <a:lnTo>
                  <a:pt x="733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rgbClr val="2FA3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157712" y="3178449"/>
            <a:ext cx="68128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altLang="zh-CN" sz="8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altLang="zh-CN" sz="6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157714" y="4654541"/>
            <a:ext cx="3615477" cy="50359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0461823" y="231949"/>
            <a:ext cx="1636276" cy="1419742"/>
          </a:xfrm>
          <a:custGeom>
            <a:avLst/>
            <a:gdLst>
              <a:gd name="T0" fmla="*/ 183 w 733"/>
              <a:gd name="T1" fmla="*/ 0 h 636"/>
              <a:gd name="T2" fmla="*/ 550 w 733"/>
              <a:gd name="T3" fmla="*/ 0 h 636"/>
              <a:gd name="T4" fmla="*/ 733 w 733"/>
              <a:gd name="T5" fmla="*/ 318 h 636"/>
              <a:gd name="T6" fmla="*/ 550 w 733"/>
              <a:gd name="T7" fmla="*/ 636 h 636"/>
              <a:gd name="T8" fmla="*/ 183 w 733"/>
              <a:gd name="T9" fmla="*/ 636 h 636"/>
              <a:gd name="T10" fmla="*/ 0 w 733"/>
              <a:gd name="T11" fmla="*/ 318 h 636"/>
              <a:gd name="T12" fmla="*/ 183 w 733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636">
                <a:moveTo>
                  <a:pt x="183" y="0"/>
                </a:moveTo>
                <a:lnTo>
                  <a:pt x="550" y="0"/>
                </a:lnTo>
                <a:lnTo>
                  <a:pt x="733" y="318"/>
                </a:lnTo>
                <a:lnTo>
                  <a:pt x="550" y="636"/>
                </a:lnTo>
                <a:lnTo>
                  <a:pt x="183" y="636"/>
                </a:lnTo>
                <a:lnTo>
                  <a:pt x="0" y="318"/>
                </a:lnTo>
                <a:lnTo>
                  <a:pt x="183" y="0"/>
                </a:lnTo>
                <a:close/>
              </a:path>
            </a:pathLst>
          </a:custGeom>
          <a:solidFill>
            <a:srgbClr val="2FA3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</p:spTree>
    <p:extLst>
      <p:ext uri="{BB962C8B-B14F-4D97-AF65-F5344CB8AC3E}">
        <p14:creationId xmlns:p14="http://schemas.microsoft.com/office/powerpoint/2010/main" val="3472701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13" grpId="0" animBg="1"/>
      <p:bldP spid="7" grpId="0"/>
      <p:bldP spid="7" grpId="1"/>
      <p:bldP spid="8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716" y="3493244"/>
            <a:ext cx="4381321" cy="9700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4" tIns="36362" rIns="72724" bIns="36362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401" y="3624182"/>
            <a:ext cx="2535951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565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7918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565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7918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43707" y="1771402"/>
            <a:ext cx="1371336" cy="1590752"/>
            <a:chOff x="1319382" y="150709"/>
            <a:chExt cx="1489821" cy="1728192"/>
          </a:xfr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六边形 1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1457602" y="460806"/>
              <a:ext cx="1213382" cy="110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6599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6599" i="1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76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2800" y="1374769"/>
            <a:ext cx="5579623" cy="306999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2800" y="4511230"/>
            <a:ext cx="5579623" cy="1299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7" y="1374769"/>
            <a:ext cx="5574784" cy="306999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511227"/>
            <a:ext cx="5580588" cy="130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800" y="5985566"/>
            <a:ext cx="11233149" cy="369332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9" name="TextBox 15"/>
          <p:cNvSpPr txBox="1"/>
          <p:nvPr/>
        </p:nvSpPr>
        <p:spPr>
          <a:xfrm>
            <a:off x="1130938" y="5063856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46B20423-CDE0-4934-9572-3745AB9F37D8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FDD4569-13F7-4FA5-8FC8-91A4111EBFCC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96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FE2D4210-789D-436C-8115-F12E7D7E2ABD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CDBAF261-CE27-4B62-A2C7-C9986815D770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105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689805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697909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6466414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7" name="TextBox 16"/>
          <p:cNvSpPr txBox="1"/>
          <p:nvPr/>
        </p:nvSpPr>
        <p:spPr>
          <a:xfrm>
            <a:off x="6474518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8" name="矩形 27"/>
          <p:cNvSpPr/>
          <p:nvPr/>
        </p:nvSpPr>
        <p:spPr>
          <a:xfrm>
            <a:off x="632995" y="2574185"/>
            <a:ext cx="2865432" cy="1448778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36812" y="2574185"/>
            <a:ext cx="2865432" cy="144877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40629" y="2574185"/>
            <a:ext cx="2865432" cy="1448778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44447" y="2574185"/>
            <a:ext cx="2865432" cy="14487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995" y="4088660"/>
            <a:ext cx="2865432" cy="14487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6812" y="4088660"/>
            <a:ext cx="2865432" cy="1448778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0629" y="4088660"/>
            <a:ext cx="2865432" cy="144877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44447" y="4088660"/>
            <a:ext cx="2865432" cy="1448778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69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 txBox="1"/>
          <p:nvPr/>
        </p:nvSpPr>
        <p:spPr>
          <a:xfrm>
            <a:off x="1028561" y="4761405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9783831" y="294774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2" name="TextBox 15"/>
          <p:cNvSpPr txBox="1"/>
          <p:nvPr/>
        </p:nvSpPr>
        <p:spPr>
          <a:xfrm>
            <a:off x="3566355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3574459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9342964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351068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D0A97F4B-AFD4-4014-A086-CA934140FC3E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5C7F7858-783A-4E32-94E7-92249B2F5BE3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709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5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100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15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200"/>
                            </p:stCondLst>
                            <p:childTnLst>
                              <p:par>
                                <p:cTn id="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250"/>
                            </p:stCondLst>
                            <p:childTnLst>
                              <p:par>
                                <p:cTn id="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9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01095"/>
            <a:chOff x="4597686" y="3155872"/>
            <a:chExt cx="1583966" cy="498584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01095"/>
            <a:chOff x="6978976" y="3155872"/>
            <a:chExt cx="1542507" cy="498584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9"/>
            <a:ext cx="2036110" cy="701095"/>
            <a:chOff x="4597685" y="3914331"/>
            <a:chExt cx="1542507" cy="498583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9"/>
            <a:ext cx="2036110" cy="701095"/>
            <a:chOff x="6978976" y="3914331"/>
            <a:chExt cx="1542507" cy="498583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72"/>
            <a:ext cx="2036110" cy="701095"/>
            <a:chOff x="4597685" y="3914331"/>
            <a:chExt cx="1542507" cy="498583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72"/>
            <a:ext cx="2036110" cy="701095"/>
            <a:chOff x="6978976" y="3914331"/>
            <a:chExt cx="1542507" cy="498583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8">
            <a:extLst>
              <a:ext uri="{FF2B5EF4-FFF2-40B4-BE49-F238E27FC236}">
                <a16:creationId xmlns:a16="http://schemas.microsoft.com/office/drawing/2014/main" id="{2C62F1A4-0D24-45CA-B409-D173BF9EF713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65371769-21AE-4D6F-862C-D7604B26FA6F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59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716" y="3493244"/>
            <a:ext cx="4381321" cy="9700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4" tIns="36362" rIns="72724" bIns="36362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401" y="3624182"/>
            <a:ext cx="2535951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565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7918" y="464691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565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7918" y="4916557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41" lvl="1" indent="-17144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43707" y="1771402"/>
            <a:ext cx="1371336" cy="1590752"/>
            <a:chOff x="1319382" y="150709"/>
            <a:chExt cx="1489821" cy="1728192"/>
          </a:xfr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六边形 1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1457602" y="460806"/>
              <a:ext cx="1213382" cy="110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6599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6599" i="1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07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69469" y="1632878"/>
            <a:ext cx="2144681" cy="4550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32170" y="1632878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4604" y="1632878"/>
            <a:ext cx="2144681" cy="2244027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57038" y="1632878"/>
            <a:ext cx="2144681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81903" y="1632878"/>
            <a:ext cx="2144681" cy="2244027"/>
          </a:xfrm>
          <a:prstGeom prst="rect">
            <a:avLst/>
          </a:prstGeom>
          <a:blipFill dpi="0"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2172" y="3939392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57038" y="3939391"/>
            <a:ext cx="2144681" cy="2244027"/>
          </a:xfrm>
          <a:prstGeom prst="rect">
            <a:avLst/>
          </a:prstGeom>
          <a:blipFill dpi="0"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81903" y="3939391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>
            <a:spLocks/>
          </p:cNvSpPr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>
            <a:spLocks/>
          </p:cNvSpPr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61" name="Text Placeholder 32"/>
          <p:cNvSpPr txBox="1">
            <a:spLocks/>
          </p:cNvSpPr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CA426B58-865B-46B1-90F6-BD655CABF2DF}"/>
              </a:ext>
            </a:extLst>
          </p:cNvPr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AF94F7DE-E1C3-4A61-B284-E332339239EE}"/>
              </a:ext>
            </a:extLst>
          </p:cNvPr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90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4" grpId="0" animBg="1"/>
      <p:bldP spid="4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7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135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2FA3A5"/>
      </a:accent1>
      <a:accent2>
        <a:srgbClr val="041A3B"/>
      </a:accent2>
      <a:accent3>
        <a:srgbClr val="2FA3A5"/>
      </a:accent3>
      <a:accent4>
        <a:srgbClr val="041A3B"/>
      </a:accent4>
      <a:accent5>
        <a:srgbClr val="2FA3A5"/>
      </a:accent5>
      <a:accent6>
        <a:srgbClr val="041A3B"/>
      </a:accent6>
      <a:hlink>
        <a:srgbClr val="2FA3A5"/>
      </a:hlink>
      <a:folHlink>
        <a:srgbClr val="041A3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3573</Words>
  <Application>Microsoft Office PowerPoint</Application>
  <PresentationFormat>自定义</PresentationFormat>
  <Paragraphs>313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Lato Regular</vt:lpstr>
      <vt:lpstr>League Gothic Regular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74</dc:title>
  <dc:creator/>
  <cp:lastModifiedBy/>
  <cp:revision>1</cp:revision>
  <dcterms:created xsi:type="dcterms:W3CDTF">2016-11-29T16:21:00Z</dcterms:created>
  <dcterms:modified xsi:type="dcterms:W3CDTF">2017-06-18T06:35:49Z</dcterms:modified>
</cp:coreProperties>
</file>